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797675" cy="99282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43">
          <p15:clr>
            <a:srgbClr val="A4A3A4"/>
          </p15:clr>
        </p15:guide>
        <p15:guide id="3" orient="horz" pos="2876">
          <p15:clr>
            <a:srgbClr val="A4A3A4"/>
          </p15:clr>
        </p15:guide>
        <p15:guide id="4" pos="2155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7" roundtripDataSignature="AMtx7mgZMmLqllN4QFc8NJYMorGPpilP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43"/>
        <p:guide pos="2876" orient="horz"/>
        <p:guide pos="2155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1" y="0"/>
            <a:ext cx="6797675" cy="9928225"/>
          </a:xfrm>
          <a:prstGeom prst="roundRect">
            <a:avLst>
              <a:gd fmla="val 2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45660" cy="4961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 txBox="1"/>
          <p:nvPr/>
        </p:nvSpPr>
        <p:spPr>
          <a:xfrm>
            <a:off x="3848848" y="0"/>
            <a:ext cx="2945659" cy="4961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88900" y="742950"/>
            <a:ext cx="6616700" cy="3722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79768" y="4716028"/>
            <a:ext cx="5434971" cy="4467146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/>
        </p:nvSpPr>
        <p:spPr>
          <a:xfrm>
            <a:off x="0" y="9428882"/>
            <a:ext cx="2945660" cy="4977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n"/>
          <p:cNvSpPr txBox="1"/>
          <p:nvPr>
            <p:ph idx="12" type="sldNum"/>
          </p:nvPr>
        </p:nvSpPr>
        <p:spPr>
          <a:xfrm>
            <a:off x="3848849" y="9428881"/>
            <a:ext cx="2944074" cy="496174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it-IT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79768" y="4716028"/>
            <a:ext cx="5434971" cy="4467146"/>
          </a:xfrm>
          <a:prstGeom prst="rect">
            <a:avLst/>
          </a:prstGeom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:notes"/>
          <p:cNvSpPr/>
          <p:nvPr>
            <p:ph idx="2" type="sldImg"/>
          </p:nvPr>
        </p:nvSpPr>
        <p:spPr>
          <a:xfrm>
            <a:off x="88900" y="742950"/>
            <a:ext cx="6616700" cy="3722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type="title"/>
          </p:nvPr>
        </p:nvSpPr>
        <p:spPr>
          <a:xfrm>
            <a:off x="914401" y="463551"/>
            <a:ext cx="10361084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 rot="5400000">
            <a:off x="4038337" y="-1142734"/>
            <a:ext cx="4113213" cy="10361084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type="title"/>
          </p:nvPr>
        </p:nvSpPr>
        <p:spPr>
          <a:xfrm rot="5400000">
            <a:off x="7165712" y="1984640"/>
            <a:ext cx="5630863" cy="25886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 rot="5400000">
            <a:off x="1883568" y="-505618"/>
            <a:ext cx="5630863" cy="7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914401" y="463551"/>
            <a:ext cx="10361084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914401" y="1981201"/>
            <a:ext cx="10361084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914401" y="463551"/>
            <a:ext cx="10361084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914401" y="1981201"/>
            <a:ext cx="5077884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6195484" y="1981201"/>
            <a:ext cx="5080000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8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39" name="Google Shape;39;p8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8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914401" y="463551"/>
            <a:ext cx="10361084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48" name="Google Shape;48;p10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title"/>
          </p:nvPr>
        </p:nvSpPr>
        <p:spPr>
          <a:xfrm>
            <a:off x="914401" y="463551"/>
            <a:ext cx="10361084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914401" y="1981201"/>
            <a:ext cx="10361084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2"/>
          <p:cNvSpPr txBox="1"/>
          <p:nvPr/>
        </p:nvSpPr>
        <p:spPr>
          <a:xfrm>
            <a:off x="914400" y="6248401"/>
            <a:ext cx="2540000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2"/>
          <p:cNvSpPr txBox="1"/>
          <p:nvPr/>
        </p:nvSpPr>
        <p:spPr>
          <a:xfrm>
            <a:off x="4165600" y="6248401"/>
            <a:ext cx="3860800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737601" y="6248400"/>
            <a:ext cx="2537884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424" y="891750"/>
            <a:ext cx="1005840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2950731" y="105513"/>
            <a:ext cx="5400600" cy="6601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"/>
          <p:cNvSpPr/>
          <p:nvPr/>
        </p:nvSpPr>
        <p:spPr>
          <a:xfrm>
            <a:off x="8319247" y="3818965"/>
            <a:ext cx="1316505" cy="1757082"/>
          </a:xfrm>
          <a:custGeom>
            <a:rect b="b" l="l" r="r" t="t"/>
            <a:pathLst>
              <a:path extrusionOk="0" h="1757082" w="1316505">
                <a:moveTo>
                  <a:pt x="735106" y="1757082"/>
                </a:moveTo>
                <a:cubicBezTo>
                  <a:pt x="1074271" y="1598705"/>
                  <a:pt x="1413436" y="1440329"/>
                  <a:pt x="1290918" y="1147482"/>
                </a:cubicBezTo>
                <a:cubicBezTo>
                  <a:pt x="1168400" y="854635"/>
                  <a:pt x="584200" y="427317"/>
                  <a:pt x="0" y="0"/>
                </a:cubicBezTo>
              </a:path>
            </a:pathLst>
          </a:cu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" name="Google Shape;7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50731" y="96202"/>
            <a:ext cx="5400600" cy="660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1601-01-01T00:00:00Z</dcterms:created>
  <dc:creator>Lusiani Paolo - C.F.</dc:creator>
</cp:coreProperties>
</file>