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436" r:id="rId2"/>
    <p:sldId id="434" r:id="rId3"/>
    <p:sldId id="435" r:id="rId4"/>
  </p:sldIdLst>
  <p:sldSz cx="12192000" cy="6858000"/>
  <p:notesSz cx="6797675" cy="9928225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Arial" pitchFamily="34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Arial" pitchFamily="34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Arial" pitchFamily="34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Arial" pitchFamily="34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43">
          <p15:clr>
            <a:srgbClr val="A4A3A4"/>
          </p15:clr>
        </p15:guide>
        <p15:guide id="3" orient="horz" pos="2876">
          <p15:clr>
            <a:srgbClr val="A4A3A4"/>
          </p15:clr>
        </p15:guide>
        <p15:guide id="4" pos="215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236"/>
    <a:srgbClr val="000066"/>
    <a:srgbClr val="0E0E3A"/>
    <a:srgbClr val="1BB3BB"/>
    <a:srgbClr val="FF9933"/>
    <a:srgbClr val="3333CC"/>
    <a:srgbClr val="000099"/>
    <a:srgbClr val="003399"/>
    <a:srgbClr val="66FF33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650" autoAdjust="0"/>
    <p:restoredTop sz="84133" autoAdjust="0"/>
  </p:normalViewPr>
  <p:slideViewPr>
    <p:cSldViewPr>
      <p:cViewPr varScale="1">
        <p:scale>
          <a:sx n="66" d="100"/>
          <a:sy n="66" d="100"/>
        </p:scale>
        <p:origin x="48" y="504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43"/>
        <p:guide orient="horz" pos="2876"/>
        <p:guide pos="215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1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latin typeface="Times New Roman" pitchFamily="16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32" y="0"/>
            <a:ext cx="2945660" cy="4961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latin typeface="Times New Roman" pitchFamily="16" charset="0"/>
                <a:cs typeface="+mn-cs"/>
              </a:defRPr>
            </a:lvl1pPr>
          </a:lstStyle>
          <a:p>
            <a:pPr>
              <a:defRPr/>
            </a:pPr>
            <a:fld id="{82DF2776-93A6-4AF5-9D16-BB052130E630}" type="datetimeFigureOut">
              <a:rPr lang="it-IT"/>
              <a:pPr>
                <a:defRPr/>
              </a:pPr>
              <a:t>14/10/2021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30468"/>
            <a:ext cx="2945660" cy="496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latin typeface="Times New Roman" pitchFamily="16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32" y="9430468"/>
            <a:ext cx="2945660" cy="496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latin typeface="Times New Roman" pitchFamily="16" charset="0"/>
                <a:cs typeface="+mn-cs"/>
              </a:defRPr>
            </a:lvl1pPr>
          </a:lstStyle>
          <a:p>
            <a:pPr>
              <a:defRPr/>
            </a:pPr>
            <a:fld id="{05C014B3-2919-4C51-AF72-F5163FA4ABC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9694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1" y="0"/>
            <a:ext cx="6797675" cy="99282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it-IT">
              <a:latin typeface="Times New Roman" pitchFamily="16" charset="0"/>
              <a:cs typeface="+mn-cs"/>
            </a:endParaRPr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0"/>
            <a:ext cx="2945660" cy="49617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it-IT">
              <a:latin typeface="Times New Roman" pitchFamily="16" charset="0"/>
              <a:cs typeface="+mn-cs"/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3848848" y="0"/>
            <a:ext cx="2945659" cy="49617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it-IT">
              <a:latin typeface="Times New Roman" pitchFamily="16" charset="0"/>
              <a:cs typeface="+mn-cs"/>
            </a:endParaRPr>
          </a:p>
        </p:txBody>
      </p:sp>
      <p:sp>
        <p:nvSpPr>
          <p:cNvPr id="33797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8900" y="742950"/>
            <a:ext cx="6616700" cy="3722688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9768" y="4716028"/>
            <a:ext cx="5434971" cy="446714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noProof="0" smtClean="0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0" y="9428882"/>
            <a:ext cx="2945660" cy="49775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it-IT">
              <a:latin typeface="Times New Roman" pitchFamily="16" charset="0"/>
              <a:cs typeface="+mn-cs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48849" y="9428881"/>
            <a:ext cx="2944074" cy="49617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cs typeface="+mn-cs"/>
              </a:defRPr>
            </a:lvl1pPr>
          </a:lstStyle>
          <a:p>
            <a:pPr>
              <a:defRPr/>
            </a:pPr>
            <a:fld id="{C17EF7C0-D53F-4AB8-BE9D-1A42B8B1A0A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01201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8B63A-0308-4956-A10E-3CF53962319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1096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56024-8F43-4DBA-B8A9-B5892F008E7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12165-1A50-49E5-8E80-DF0AE8BDBF5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1" y="463551"/>
            <a:ext cx="2588684" cy="563086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463551"/>
            <a:ext cx="7569200" cy="563086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ADB66-06B5-46A1-9742-F869ABDBA08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925AA-0999-4CE1-A26A-68C2386F06A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BB002-1C33-4BB4-8D7E-DC71A3B4CEA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1" y="1981201"/>
            <a:ext cx="5077884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5484" y="1981201"/>
            <a:ext cx="508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D16E5-8C3B-4502-AD27-C685B2526F7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FEA674-76D1-497F-A781-CF5AD0F02ED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A1777B-3DA6-4771-AF01-675F7209EFE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1CE9F-D8C1-47C4-9000-251D655855C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6E319-3591-45F4-B828-9D7CDFC2E23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ADCE9-CDE6-4893-A202-9F1AFC5623D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14401" y="463551"/>
            <a:ext cx="10361084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1" y="1981201"/>
            <a:ext cx="10361084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914400" y="6248401"/>
            <a:ext cx="2540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it-IT" sz="2400">
              <a:latin typeface="Times New Roman" pitchFamily="16" charset="0"/>
              <a:cs typeface="+mn-cs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4165600" y="6248401"/>
            <a:ext cx="3860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it-IT" sz="2400">
              <a:latin typeface="Times New Roman" pitchFamily="16" charset="0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737601" y="6248400"/>
            <a:ext cx="2537884" cy="458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imes New Roman" pitchFamily="16" charset="0"/>
                <a:cs typeface="+mn-cs"/>
              </a:defRPr>
            </a:lvl1pPr>
          </a:lstStyle>
          <a:p>
            <a:pPr>
              <a:defRPr/>
            </a:pPr>
            <a:fld id="{48062E7E-4F81-4A75-B1C2-4739C322455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yerma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24001" y="930582"/>
            <a:ext cx="9144000" cy="5143500"/>
          </a:xfrm>
          <a:prstGeom prst="rect">
            <a:avLst/>
          </a:prstGeom>
        </p:spPr>
      </p:pic>
      <p:sp>
        <p:nvSpPr>
          <p:cNvPr id="4" name="Line 4"/>
          <p:cNvSpPr>
            <a:spLocks noChangeShapeType="1"/>
          </p:cNvSpPr>
          <p:nvPr/>
        </p:nvSpPr>
        <p:spPr bwMode="auto">
          <a:xfrm flipV="1">
            <a:off x="1524001" y="807541"/>
            <a:ext cx="9144001" cy="1"/>
          </a:xfrm>
          <a:prstGeom prst="line">
            <a:avLst/>
          </a:prstGeom>
          <a:noFill/>
          <a:ln w="9360" cap="sq">
            <a:solidFill>
              <a:srgbClr val="33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5435152" y="4967786"/>
            <a:ext cx="674496" cy="614148"/>
          </a:xfrm>
          <a:prstGeom prst="rect">
            <a:avLst/>
          </a:prstGeom>
          <a:solidFill>
            <a:srgbClr val="FF99CC">
              <a:alpha val="50196"/>
            </a:srgbClr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Rettangolo 30"/>
          <p:cNvSpPr/>
          <p:nvPr/>
        </p:nvSpPr>
        <p:spPr>
          <a:xfrm rot="19955184">
            <a:off x="5789607" y="3977415"/>
            <a:ext cx="1095383" cy="672291"/>
          </a:xfrm>
          <a:prstGeom prst="rect">
            <a:avLst/>
          </a:prstGeom>
          <a:solidFill>
            <a:srgbClr val="FF99CC">
              <a:alpha val="50196"/>
            </a:srgbClr>
          </a:solidFill>
          <a:ln w="127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14879216" y="4161454"/>
            <a:ext cx="45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1524001" y="6209459"/>
            <a:ext cx="91225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HIGH NORTH</a:t>
            </a:r>
            <a:endParaRPr lang="it-IT" sz="26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58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049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1" grpId="0" animBg="1"/>
      <p:bldP spid="31" grpId="0" animBg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ECD1CE9F-D8C1-47C4-9000-251D655855CC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3536231"/>
              </p:ext>
            </p:extLst>
          </p:nvPr>
        </p:nvGraphicFramePr>
        <p:xfrm>
          <a:off x="3719736" y="1123411"/>
          <a:ext cx="8286828" cy="55768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Acrobat Document" r:id="rId3" imgW="9359545" imgH="6298969" progId="AcroExch.Document.DC">
                  <p:embed/>
                </p:oleObj>
              </mc:Choice>
              <mc:Fallback>
                <p:oleObj name="Acrobat Document" r:id="rId3" imgW="9359545" imgH="6298969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19736" y="1123411"/>
                        <a:ext cx="8286828" cy="55768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magine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5" y="2636912"/>
            <a:ext cx="5152772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042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ECD1CE9F-D8C1-47C4-9000-251D655855CC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629" y="872053"/>
            <a:ext cx="7913788" cy="459828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1664" y="5607563"/>
            <a:ext cx="6176743" cy="128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999296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13275</TotalTime>
  <Words>5</Words>
  <Application>Microsoft Office PowerPoint</Application>
  <PresentationFormat>Widescreen</PresentationFormat>
  <Paragraphs>4</Paragraphs>
  <Slides>3</Slides>
  <Notes>1</Notes>
  <HiddenSlides>0</HiddenSlides>
  <MMClips>1</MMClips>
  <ScaleCrop>false</ScaleCrop>
  <HeadingPairs>
    <vt:vector size="8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Times New Roman</vt:lpstr>
      <vt:lpstr>Struttura predefinita</vt:lpstr>
      <vt:lpstr>Acrobat Document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Lusiani Paolo - C.F.</dc:creator>
  <cp:lastModifiedBy>Tocci Francesco - C.F.</cp:lastModifiedBy>
  <cp:revision>987</cp:revision>
  <cp:lastPrinted>2019-02-06T12:16:00Z</cp:lastPrinted>
  <dcterms:created xsi:type="dcterms:W3CDTF">1601-01-01T00:00:00Z</dcterms:created>
  <dcterms:modified xsi:type="dcterms:W3CDTF">2021-10-14T06:39:23Z</dcterms:modified>
</cp:coreProperties>
</file>